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541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086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7627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172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2713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5258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7799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0344" algn="l" defTabSz="3085086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111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41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9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19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48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601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99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98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74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55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76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90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2805-39BB-443E-9CFE-E604BE526B8F}" type="datetimeFigureOut">
              <a:rPr lang="es-ES" smtClean="0"/>
              <a:t>16/04/2018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B0EC-AA69-4759-ACAD-C0485EBC48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49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432006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51385" y="8093613"/>
            <a:ext cx="25884555" cy="5866227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s-ES" sz="1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LÍNEA 1</a:t>
            </a:r>
            <a:br>
              <a:rPr lang="es-ES" sz="1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LÍNEA 2</a:t>
            </a:r>
            <a:br>
              <a:rPr lang="es-ES" sz="1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257366" y="13959840"/>
            <a:ext cx="26378574" cy="223348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5000" lnSpcReduction="200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r>
              <a:rPr lang="es-ES" sz="2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</a:p>
          <a:p>
            <a:endParaRPr lang="es-ES" sz="20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maquetación </a:t>
            </a:r>
          </a:p>
          <a:p>
            <a:endParaRPr lang="es-ES" sz="20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contenidos</a:t>
            </a:r>
            <a:r>
              <a:rPr lang="es-ES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96131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LÍNEA 1 TÍTULO LÍNEA 2 Autor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Lopez</dc:creator>
  <cp:lastModifiedBy>Cristina Lopez</cp:lastModifiedBy>
  <cp:revision>5</cp:revision>
  <dcterms:created xsi:type="dcterms:W3CDTF">2018-04-16T10:05:34Z</dcterms:created>
  <dcterms:modified xsi:type="dcterms:W3CDTF">2018-04-16T11:00:51Z</dcterms:modified>
</cp:coreProperties>
</file>