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7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60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94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54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6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32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5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3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4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7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900F-677F-485B-AF20-D32F155862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D845-34D0-48E9-BCFD-90B9C9194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9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46587" y="1097324"/>
            <a:ext cx="845082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/>
            <a:r>
              <a:rPr lang="en-US" altLang="es-E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alt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E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 </a:t>
            </a:r>
            <a:r>
              <a:rPr lang="en-US" altLang="es-E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es-E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s-ES" sz="4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s-E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s-ES" sz="4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altLang="es-ES" sz="4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/es </a:t>
            </a:r>
            <a:r>
              <a:rPr lang="en-US" altLang="es-ES" sz="4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</a:t>
            </a:r>
            <a:r>
              <a:rPr lang="en-US" altLang="es-ES" sz="4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46)</a:t>
            </a:r>
          </a:p>
          <a:p>
            <a:pPr algn="ctr"/>
            <a:endParaRPr lang="en-US" altLang="es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s-E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altLang="es-E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 </a:t>
            </a:r>
            <a:r>
              <a:rPr lang="en-US" altLang="es-E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38) </a:t>
            </a:r>
          </a:p>
          <a:p>
            <a:pPr algn="ctr"/>
            <a:endParaRPr lang="en-US" altLang="es-E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alt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U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r>
              <a:rPr lang="en-U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36)</a:t>
            </a:r>
            <a:endParaRPr lang="en-U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30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Lopez</dc:creator>
  <cp:lastModifiedBy>Cristina Lopez</cp:lastModifiedBy>
  <cp:revision>8</cp:revision>
  <dcterms:created xsi:type="dcterms:W3CDTF">2018-04-16T09:49:04Z</dcterms:created>
  <dcterms:modified xsi:type="dcterms:W3CDTF">2018-05-15T08:11:50Z</dcterms:modified>
</cp:coreProperties>
</file>